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Грибы как возбудители болезней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развития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Появлению корнееда на ростках свеклы способствует частый возврат ее на одно и то же поле. Одновременно развитие заболевания усиливается на тяжелых, заплывающих почвах, а также при образовании почвенной корки, недостатке или избытке влаги в почве. Болезни благоприятствует глубокая заделка семян, понижение почвенной температуры, иссушения верхних почвенных слоев.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 инфекция при наличии сорных растений, поскольку на них могут развиваться выше перечисленные возбудители. Успешному развитию болезни способствуют избыток осадков и пониженная температура в весенний период.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72296"/>
          </a:xfrm>
        </p:spPr>
        <p:txBody>
          <a:bodyPr>
            <a:normAutofit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Корнеед сахарной свеклы – вредоносная болезнь растения, приводит к недружным и изреженным всходам, вследствие гибели проростков ещё на стадии подземного развития.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Изреживание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посевов может привести к необходимости полного пересева. При слабом поражении растения сбрасывают первичную кору с корней и оправляются от болезни. Но и в этом случае они отстают в росте и развитии. Снижается сахаристость корнеплодов. Уменьшение урожайности по общей массе достигает 10–40%.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не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385" y="285750"/>
            <a:ext cx="7787217" cy="58404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41434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Фитофтороз картофеля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infestans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поражает картофель, томаты, баклажаны, перец. Широко распространен во всех регионах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выращивния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картофеля и других пасленовых.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86058"/>
            <a:ext cx="5143488" cy="38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357982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 прочие оомицеты,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отличается от грибов тем, что его клеточные стенки состоят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целлюлозоподобной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субстанции с незначительным содержанием хитина. В целом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infestans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близок к золотисто-коричневым водорослям, чем к грибам и животным.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Грибница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несептированная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многоядерная с бесцветными ветвистыми гифами. Толщина гиф варьирует от 3,4 до 12 мкм, в зависимости от расположения. Внутри клеток гифы приобретают древовидную форму.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Гаустории – нитевидные в полости клеток листьев, стеблей и молодых проростков. В паренхиме клеток клубней картофеля – булавовидные, крючковидные, разветвленные, в форме разросшихся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лопастей.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Зооспорангиеносцы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разветвлены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симподиально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ограничены в росте, имеют по 1–4 основные ветки и несколько боковых с утолщениями в местах образования.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Зооспорангии– бесцветные одноклеточные, лимоновидной формы, размер 25–33х15–20 мкм, с 4–16 зооспорами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Зооспоры – почковидные с желобком, расположенным параллельно главной оси. От желобка отходит пара жгутиков – передний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кнутовидный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задний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хлеситательный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Размер зооспор 7,5–12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4,5–6 мкм.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Ооспоры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коричневые, сферической формы. Размер – 30 мкм. Образуются после слияния антеридия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оогония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отдельных колониях мицелия.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286544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заражения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Клубни заражаются от зооспорангиев, попадающих при обильных дождях с листьев в почву либо во время уборки при соприкосновении с поверхностным слоем почвы или зараженной ботвой.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хранения заболевание не передается. Однако места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фитофторозных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поражений заселяются микроорганизмами, вызывающими гниение клубней в период хранения.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Отмечаются случаи заражения картофеля после высадки в открытый грунт, инфицированный в теплицах рассадой томатов. В этом случае первичным источником служат загрязненные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ооспорами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семена томата.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Источниками инфекции служат сорняки из семейства пасленовых. Особенно Паслен черный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как один из массовых сорняков посадок картофеля в России.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Фитофтороз картофеля – болезнь растения поражает не только картофель, но и томаты, перец, баклажаны. В результате заболевания уменьшается ассимиляционная поверхность листьев, снижается накопление питательных веществ в клубнях. Больные растения снижают образования клубней или формируют их недоразвитыми. Недобор урожая может составлять 70% и более.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Зараженные в разной степени клубни являются хорошей средой для вторичной бактериальной и грибной инфекции, приводящей к гниению во время зимнего хранения.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543956" cy="5768997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Ложная мучнистая роса винограда (милдью)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Plasmopara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viticola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Инфекция поражает все зеленые органы винограда: побеги, усы, листья, ягоды, соцветия.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широко распространен и очень вредоносен.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поражает все репродуктивные и вегетативные органы винограда, исключая корни. Наиболее яркие признаки вредоносности наблюдаются на виноградных кистях и листьях. Выделяют несколько форм симптомов.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проявляется на молодых листьях в форме крупных маслянистых пятен, округлой формы, видимых только в проходящем свете. По мере развития пятна приобретают бледно-зеленую окраску. С нижней стороны листа в области образования пятнистости формируется беловатый пушистый налет. Со временем пораженные ткани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некротизируются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Мозаичная форма формируется на листьях, закончивших рост. В этом случае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создает угловатые, мелкие, ограниченные жилками пятнышки, покрытые с обратной стороны листовой пластинки налетом белого цвет.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Серая гниль, как форма милдью, образуется на цветках и ягодах, величина которых не превышает размера горошины. Инфицированные ткани покрыты обильным спороношением серого цвета и быстро гниют.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Бурая гниль, как форма милдью, проявляется уже на ягодах, достигших нормальных размеров. Заражаясь в области плодоножки, они сначала увядают, потом буреют и сморщиваются. Завершается гибель ягод процессом мумификации. Повреждение охватывает отдельные ягоды или всю кисть полностью.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мере старения тканей развитие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ограничивается. Зеленые побеги и усики при малой интенсивности заболевания повреждаются редко, но при возрастании – покрываются белым налетом спор.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 fontScale="92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Ложная мучнистая роса – болезнь растения отличается огромной вредоносностью. Повреждение побегов и листьев влечет за собой снижение урожайности и сахаристости ягод. Соцветия, пораженные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дают завязей, а ягоды быстро засыхают. Заболевание приводит к ослаблению морозоустойчивости виноградной лозы. Почти все сорта винограда, выращиваемые в России, восприимчивы к этой болезни. В отсутствии профилактических мер борьбы инфекция может уничтожить урожай полностью.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715436" cy="578647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Грибы отдела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Plasmodiophoromycota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имеют внутриклеточный (паразитический) плазмодий. Отличаются сложным циклом развития, включающим продолжительные по времени гаплоидную и диплоидную стадии. Включает один класс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Plasmodiophoromycetes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Плазмодиофоромицеты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льдь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" y="593725"/>
            <a:ext cx="8001000" cy="52959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62151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Грибы отдела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Chytridiomycota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Рак картофеля-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Synchytrium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endobioticum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поражает картофель, томаты, дурман, лизун, паслен черный и горько-сладкий, белену черную, физалис. Все растения-хозяева могут быть резерватами инфекции. Заболевание в России является объектом внутреннего карантина. Установлено существование различных рас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различающихся вирулентностью. Распространена болезнь в 39 странах мира и в 55 включено в число карантинных объектов.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6215106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Типичный симптом болезни – образование наростов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клубнях развитие болезни фиксируется в самые ранние фазы роста. В этом случае заражение отмечается по всей поверхности. Позднее раковые образования появляются в основном в районе глазков. На начальном этапе – это слабая припухлость и обесцвечивание пораженных участков, что особенно хорошо заметно на клубнях с окрашенной кожурой.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Столоны при поражении раком, как правило, продолжают расти, но на них образуются не клубни, а цепочка с 4–5 наростами.  Гриб поражает точки образования клубней и препятствует из завязыванию.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стеблях наросты обычно обнаруживаются в районе корневой шейки. В редких случаях вследствие одностороннего заражения оси ростка можно наблюдать искривление стеблей.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листьях образование наростов наблюдается в пазухах и иногда на пластинах.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Наросты – это разросшаяся ткань, в клетках которой проходит жизнедеятельность возбудителя заболевания, и содержаться большие запасы крахмала. Первоначально наросты светлые, позднее буреют или чернеют. Поверхность – бугорчатая, по внешнему облику сходна с соцветиями цветной капусты. Величина варьирует от небольших до превышающих по размеру крупный клубень. Пробковая ткань на поверхности не образуется, что приводит к их быстрому разложению под действием почвенной влаги и сапрофитных микроорганизмов.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инфекции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– почва и клубни. Картофель заражается при содержании в 100 г почвы 700–2000 штук жизнеспособных зооспорангиев.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 заболевание может распространяться: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корнеплодами, саженцами плодово-ягодных культур, рассадой различных растений с прилипшими на корневую поверхность частицами зараженной почвы;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потоками талых и дождевых вод, смывающих зараженную почву;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навозом, взятым из хозяйств, где пораженный картофель скармливали скоту в сырым.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215106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 картофеля – опаснейшая болезнь растения. Поражаются в основном клубни картофеля. Развиваясь в течение нескольких лет, в условиях бессменной культуры,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вызывает полную гибель урожая. В среднем недобор картофеля составляет 23–64%. Возбудитель отличается большой паразитической пластичностью и способен образовывать новые, более агрессивные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патоипы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клубней больных раком, даже в вареного, для корма может привести к тяжелым заболеваниям и гибели скота.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Вредоносность значительно возрастает при монокультуре картофеля. Клубни с раковыми наростами не способны к длительному хранению и быстро сгнивают.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к картофе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7784340" cy="564364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Черная ножка капусты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вызывается несколькими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базидиомицет,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телеоморфа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Thanatephorus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cucumeris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debaryanum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оомицет;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Olpidium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brassicae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хитридиомицет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Заболевание распространено практически повсеместно.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429420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 заболевания проявляются в период выращивания рассады в форме потемнения прикорневой части стебля.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debaryanum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Olpidium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brassicae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поражают всходы от начала прорастания семян до фазы развития двух – трех настоящих листьев. В результате прикорневая часть стебля сначала становится водянистой, а впоследствии буреет и загнивает. Всходы растений полегают и гибнут.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поражает уже взрослую рассаду. Пораженная часть стебля темнеет и подсыхает. В этом случае растения не погибают, но плохо развиваются и дольше приживаются после пересадки.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северных районах выращивания капусты в годы с повышенным количеством осадков заболевание развивается на более взрослых растениях в поле. При этом они теряют тургор, желтеют и поникают. Прикорневые части стеблей, корневые шейки чернеют, утончаются, искривляются, загнивают и снаружи нередко покрываются белым паутинистым налетом.  Интенсивное развитие заболевания приводит к гибели растений.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Характерный признак – легкое удаление больных и погибших экземпляров из почвы, что обеспечивается недостаточно развитой корневой системой.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способен поражать осенью поздние сорта капусты. При этом отмечается отгибание листьев с образованием на их поверхности черных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псевдосклероциев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некоторых случаях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поражает кочаны при хранении.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072230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развития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Интенсивное развитие черной ножки капусты наблюдается на кислых почвах в условиях избыточного полива и отсутствия вентиляции. Усиление заболевания фиксируется при загущенных посевах и повреждении капустной весенней мухой 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Delia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brassicae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Сильное развитие наблюдается на рассаде в условиях выращивания без смены почвы и в отсутствии дезинфекции почвенного субстрата.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Черная ножка капусты – вредоносная болезнь растения, вызывающая гибель рассады и отрицательно влияющее на рост и развитие выживших растений. Последние отстают в росте и развитии, могут погибнуть или дать пониженный урожай.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рная ножка капусты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51" y="285750"/>
            <a:ext cx="7423772" cy="58404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строения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Вегетативное тело в виде многоядерного протопласта, не способного к самостоятельному движению и находящегося внутри клетки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растенияхозяина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Специальные спороношения не образуются. Зимующая стадия представлена спорами, образующимися при распаде внутриклеточного плазмодия. При наступлении благоприятных условий споры прорастают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двужгутиковыми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зооспорами. Жгутики гладкие, прикреплены к переднему концу, один из них длинный, другой -- короткий. Пораженные ткани разрастаются и формируют наросты неправильной формы на подземных органах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357982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Plasmodiophoromycetes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возбудители заболеваний культурных растений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Поражая некоторые культурные растения (картофель, томаты, капусту)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плазмодиофориды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наносят значительный вред сельскому хозяйству. Пораженные ткани, как правило, подвергаются гипертрофии, в результате чего образуются опухоли и пустулы.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Кила капусты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Plasmodiophora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brassicae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Woronin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организм является возбудителем опасного заболевания крестоцветных, известного под названием кила. Зараженные растения вырастают слабыми и не образуют кочанов. Их корни покрыты бесформенными наростами, в которых имеются мертвые клетки капусты с плазмодиями паразита и активно делящиеся живые клетки, вызывающие разрастания корней.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 проникает в растения через корневые волоски. Развитию этого заболевания способствуют температура почвы 18-24°С, влажность 75-90%, кислотность почвы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5,6-6,5). Часто возбудитель болезни заносится в поле с рассадой, т.к. поражённые килой растения по внешнему виду ничем не отличаются от здоровых. В почве споры сохраняют жизнеспособность 4-6 лет и более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93025"/>
            <a:ext cx="8058989" cy="60363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286544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Порошистая парша клубней картофеля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Spongospora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subterranea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Wallr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Lagerheim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слизевик является возбудителем порошистой парши клубней картофеля. Многоядерные плазмодии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спонгоспоры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развиваются в периферических клетках клубня. Затем плазмодий распадается на споры, плотно склеивающиеся в губчатые комочки. Пораженный клубень покрыт язвочками с коричневым порошистым содержимым, представленным скоплением этих комочков. Цикл развития похож на цикл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Plasmodiophora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brassicae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Иногда поражаются стебли и столоны. Кроме картофеля, поражаются томаты и другие растения семейства пасленовые.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Порошистая парша является широко распространённым заболеванием клубней, которое может причинять существенный ущерб, в т. ч. снижение товарных качеств клубней и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лёжкости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период хранения, поскольку через язвы, вызванные паршой, проникают возбудители различных гнилей -- грибов и бактерий.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Оптимальные условия для развития заболевания: Высокая влажность почвы (70% ППВ), температура 12-18°С, слабокислая реакция среды.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встречается на тяжёлых и сырых почвах, где сохраняется до 5 лет.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инфекции: заражённые клубни, почва, навоз.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арш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7905805" cy="62258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72296"/>
          </a:xfrm>
        </p:spPr>
        <p:txBody>
          <a:bodyPr>
            <a:normAutofit fontScale="47500" lnSpcReduction="20000"/>
          </a:bodyPr>
          <a:lstStyle/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i="1" dirty="0" smtClean="0">
                <a:latin typeface="Times New Roman" pitchFamily="18" charset="0"/>
                <a:cs typeface="Times New Roman" pitchFamily="18" charset="0"/>
              </a:rPr>
              <a:t>Грибы рода </a:t>
            </a:r>
            <a:r>
              <a:rPr lang="en-US" sz="5900" b="1" i="1" dirty="0" err="1" smtClean="0">
                <a:latin typeface="Times New Roman" pitchFamily="18" charset="0"/>
                <a:cs typeface="Times New Roman" pitchFamily="18" charset="0"/>
              </a:rPr>
              <a:t>Oomycota</a:t>
            </a:r>
            <a:endParaRPr lang="en-US" sz="5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Оомикота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Oomycota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объединяет около 600 видов – от примитивных водных организмов до высокоспециализированных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фитопатогенов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наземных растений. Виды, включенные в данный таксон, несмотря на экологическое разнообразие, однородны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онтогенетически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химически и физиологически. При этом они четко отличаются от других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грибоподобных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протистов и настоящих грибов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Оомикота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Oomycota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объединяют виды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псевдогрибов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следующим признакам: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Вегетативное тело – хорошо развитый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несептированный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мицелий с неограниченным верхушечным ростом, может быть микроскопическим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макроскомическим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Клеточные стенки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оомикот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содержат полисахаридный комплекс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глюкан-целлюлоза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у вида порядка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Лептомитиалес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Leptomitales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присутствует хитин. В качестве запасного продукта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оомикоты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накапливают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водорастворимый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глюкан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миколаминарин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Типичный для настоящих грибов гликоген отсутствует.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Бесполое размножение осуществляется подвижной стадией – зооспорами,  имеющими два жгутика,  перистый – передний и гладкий – задний. Жгутики могут быть латеральными, при этом перистый направлен вперед, гладкий – назад. У некоторых видов бесполое  размножение осуществляется конидиями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Половой процесс –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оогамиями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 дифференцированными половыми органами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оогоний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и антеридий).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Вегетативная стадия соответствует диплоидной фазе ядерных состояний. Редукционное деление происходит перед образованием половых элементов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621510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Корнеед свеклы -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Phoma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betae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ultimum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Aphanomyces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Cochlioides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Корнеед развивается на растениях, ослабленных воздействием неблагоприятных почвенно-климатических условий. Диагностические признаки заболевания меняются в зависимости от состава возбудителей и сочетании факторов внешней среды.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 болезни четко проявляются ещё до освобождения ростка от клубочка или совсем скоро после этого.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заболевания продолжается от прорастания семян до фазы образования второй пары настоящих листочков (время окончания линьки корня).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проростков наблюдается загнивание корешка и подсемядольного колена, иногда черешка семядолей и листьев. Первоначально загнивание проявляется в нижней части корня в форме стекловидных либо бурых пятнышек, а реже как бурая полоска. Позднее повреждение распространяется на верхнюю часть корешка. На подсемядольном колене формируется кольцо из загнивших и почерневших тканей.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интенсивное развитие болезни приводит к тому, что корни загнивают полностью. Инфицированные растения отстают в развитии,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привядают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гибнут.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631</Words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Грибы как возбудители болезней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как возбудители болезней</dc:title>
  <dc:creator>Оля</dc:creator>
  <cp:lastModifiedBy>Оля</cp:lastModifiedBy>
  <cp:revision>40</cp:revision>
  <dcterms:created xsi:type="dcterms:W3CDTF">2022-02-24T06:28:06Z</dcterms:created>
  <dcterms:modified xsi:type="dcterms:W3CDTF">2022-03-01T09:12:04Z</dcterms:modified>
</cp:coreProperties>
</file>